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D9A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57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2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3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06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31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1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0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8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1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1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7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1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134C02-3CF2-4249-A6E7-179B51E799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4C863C-FFE7-4259-9ACE-BBD3A6BE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1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44" y="100485"/>
            <a:ext cx="10259367" cy="20599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Февраля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ежа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080" y="2783393"/>
            <a:ext cx="4923692" cy="3007807"/>
          </a:xfrm>
        </p:spPr>
        <p:txBody>
          <a:bodyPr/>
          <a:lstStyle/>
          <a:p>
            <a:r>
              <a:rPr lang="ru-RU" dirty="0" smtClean="0"/>
              <a:t>Этот праздник известен со времен Древнего мира. Ежегодно 2 февраля римляне будили ежей и по особым приметам, связанных с их поведением, делали прогнозы о скором или нескором приходе весны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04" y="2592474"/>
            <a:ext cx="5730738" cy="3918857"/>
          </a:xfrm>
          <a:prstGeom prst="rect">
            <a:avLst/>
          </a:prstGeom>
          <a:ln>
            <a:solidFill>
              <a:srgbClr val="FFCC6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7839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9" y="261259"/>
            <a:ext cx="10791006" cy="134647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 – ночное животное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42" y="2546990"/>
            <a:ext cx="6023675" cy="4174462"/>
          </a:xfrm>
          <a:prstGeom prst="rect">
            <a:avLst/>
          </a:prstGeom>
          <a:effectLst>
            <a:glow rad="127000">
              <a:srgbClr val="FFCC66"/>
            </a:glow>
            <a:softEdge rad="2921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5" y="1311044"/>
            <a:ext cx="5950740" cy="4115068"/>
          </a:xfrm>
          <a:effectLst>
            <a:glow rad="127000">
              <a:srgbClr val="FFCC66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7692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78664"/>
            <a:ext cx="4611269" cy="269295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Иголки ёжика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" y="427831"/>
            <a:ext cx="6147650" cy="4415474"/>
          </a:xfrm>
          <a:effectLst>
            <a:glow rad="127000">
              <a:srgbClr val="FFCC66"/>
            </a:glow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8" y="2713055"/>
            <a:ext cx="5815798" cy="4054510"/>
          </a:xfrm>
          <a:prstGeom prst="rect">
            <a:avLst/>
          </a:prstGeom>
          <a:effectLst>
            <a:glow rad="127000">
              <a:srgbClr val="FFCC66"/>
            </a:glow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7144378" y="1235947"/>
            <a:ext cx="4551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Ежата - малыши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0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20" y="4170066"/>
            <a:ext cx="5536640" cy="183884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ёжика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9" y="351184"/>
            <a:ext cx="5906018" cy="4246680"/>
          </a:xfrm>
          <a:effectLst>
            <a:glow rad="127000">
              <a:srgbClr val="FFCC66"/>
            </a:glow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37" y="2507228"/>
            <a:ext cx="5988895" cy="4181271"/>
          </a:xfrm>
          <a:prstGeom prst="rect">
            <a:avLst/>
          </a:prstGeom>
          <a:effectLst>
            <a:glow rad="127000">
              <a:srgbClr val="FFCC66"/>
            </a:glow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6096937" y="351184"/>
            <a:ext cx="5569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ёжиков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9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33257"/>
            <a:ext cx="4581124" cy="1161142"/>
          </a:xfrm>
        </p:spPr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Ёжики впадают в спячку в октябре, а просыпаются к </a:t>
            </a:r>
            <a:r>
              <a:rPr lang="ru-RU" sz="210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апрелю</a:t>
            </a:r>
            <a:r>
              <a:rPr lang="ru-RU" sz="2100" smtClean="0">
                <a:latin typeface="+mn-lt"/>
              </a:rPr>
              <a:t>.</a:t>
            </a:r>
            <a:r>
              <a:rPr lang="ru-RU" sz="2100" dirty="0" smtClean="0">
                <a:latin typeface="+mn-lt"/>
              </a:rPr>
              <a:t/>
            </a:r>
            <a:br>
              <a:rPr lang="ru-RU" sz="2100" dirty="0" smtClean="0">
                <a:latin typeface="+mn-lt"/>
              </a:rPr>
            </a:br>
            <a:endParaRPr lang="ru-RU" sz="21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229692"/>
            <a:ext cx="6019245" cy="4342308"/>
          </a:xfrm>
          <a:effectLst>
            <a:glow rad="127000">
              <a:srgbClr val="FFCC66"/>
            </a:glow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3" y="2602445"/>
            <a:ext cx="6028769" cy="4160095"/>
          </a:xfrm>
          <a:prstGeom prst="rect">
            <a:avLst/>
          </a:prstGeom>
          <a:effectLst>
            <a:glow rad="127000">
              <a:srgbClr val="FFCC66"/>
            </a:glow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6832879" y="1075174"/>
            <a:ext cx="4903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Ёжики зимой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7590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68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Times New Roman</vt:lpstr>
      <vt:lpstr>Wingdings 3</vt:lpstr>
      <vt:lpstr>Сектор</vt:lpstr>
      <vt:lpstr>2 Февраля   Международный день ежа</vt:lpstr>
      <vt:lpstr>Ёж – ночное животное</vt:lpstr>
      <vt:lpstr>    Иголки ёжика</vt:lpstr>
      <vt:lpstr>Хвостик ёжика</vt:lpstr>
      <vt:lpstr>Ёжики впадают в спячку в октябре, а просыпаются к апрелю.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Февраля   Международный день ежа</dc:title>
  <dc:creator>User</dc:creator>
  <cp:lastModifiedBy>User</cp:lastModifiedBy>
  <cp:revision>8</cp:revision>
  <dcterms:created xsi:type="dcterms:W3CDTF">2026-02-01T05:52:09Z</dcterms:created>
  <dcterms:modified xsi:type="dcterms:W3CDTF">2026-02-01T07:10:02Z</dcterms:modified>
</cp:coreProperties>
</file>